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366" r:id="rId2"/>
    <p:sldId id="367" r:id="rId3"/>
    <p:sldId id="368" r:id="rId4"/>
    <p:sldId id="364" r:id="rId5"/>
    <p:sldId id="365" r:id="rId6"/>
    <p:sldId id="354" r:id="rId7"/>
    <p:sldId id="360" r:id="rId8"/>
    <p:sldId id="357" r:id="rId9"/>
    <p:sldId id="361" r:id="rId10"/>
    <p:sldId id="362" r:id="rId11"/>
    <p:sldId id="363" r:id="rId12"/>
  </p:sldIdLst>
  <p:sldSz cx="9144000" cy="6858000" type="screen4x3"/>
  <p:notesSz cx="6669088" cy="9928225"/>
  <p:defaultTextStyle>
    <a:defPPr>
      <a:defRPr lang="nl-NL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Arial" charset="0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Arial" charset="0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Arial" charset="0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Arial" charset="0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  <p15:guide id="3" orient="horz" pos="3127">
          <p15:clr>
            <a:srgbClr val="A4A3A4"/>
          </p15:clr>
        </p15:guide>
        <p15:guide id="4" pos="210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Rita Stoevelaar" initials="RSt" lastIdx="5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704C"/>
    <a:srgbClr val="0078C8"/>
    <a:srgbClr val="CCFF66"/>
    <a:srgbClr val="5F4E0F"/>
    <a:srgbClr val="E37222"/>
    <a:srgbClr val="003258"/>
    <a:srgbClr val="D84010"/>
    <a:srgbClr val="EB9F8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7513" autoAdjust="0"/>
  </p:normalViewPr>
  <p:slideViewPr>
    <p:cSldViewPr>
      <p:cViewPr varScale="1">
        <p:scale>
          <a:sx n="84" d="100"/>
          <a:sy n="84" d="100"/>
        </p:scale>
        <p:origin x="638" y="8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66" d="100"/>
        <a:sy n="66" d="100"/>
      </p:scale>
      <p:origin x="0" y="0"/>
    </p:cViewPr>
  </p:notesTextViewPr>
  <p:sorterViewPr>
    <p:cViewPr>
      <p:scale>
        <a:sx n="120" d="100"/>
        <a:sy n="120" d="100"/>
      </p:scale>
      <p:origin x="0" y="0"/>
    </p:cViewPr>
  </p:sorterViewPr>
  <p:notesViewPr>
    <p:cSldViewPr showGuides="1">
      <p:cViewPr varScale="1">
        <p:scale>
          <a:sx n="68" d="100"/>
          <a:sy n="68" d="100"/>
        </p:scale>
        <p:origin x="-3086" y="-67"/>
      </p:cViewPr>
      <p:guideLst>
        <p:guide orient="horz" pos="2880"/>
        <p:guide pos="2160"/>
        <p:guide orient="horz" pos="3127"/>
        <p:guide pos="210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3777607" y="9430091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54278E-95BA-4DF9-A3D4-37DD757F50DD}" type="slidenum">
              <a:rPr lang="nl-NL" sz="1000" smtClean="0">
                <a:latin typeface="Verdana" pitchFamily="34" charset="0"/>
                <a:ea typeface="Verdana" pitchFamily="34" charset="0"/>
                <a:cs typeface="Verdana" pitchFamily="34" charset="0"/>
              </a:rPr>
              <a:pPr/>
              <a:t>‹nr.›</a:t>
            </a:fld>
            <a:endParaRPr lang="nl-NL" sz="100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6" name="Afbeelding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18163" y="39206"/>
            <a:ext cx="1055696" cy="58976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79567719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777607" y="0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fld id="{BAE47B12-AD08-462D-980E-2132932ACC28}" type="datetimeFigureOut">
              <a:rPr lang="nl-NL" smtClean="0"/>
              <a:pPr/>
              <a:t>12-10-2016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854075" y="744538"/>
            <a:ext cx="4960938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66909" y="4715907"/>
            <a:ext cx="533527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dirty="0"/>
              <a:t>Klik om de modelstijlen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777607" y="9430091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fld id="{2A67C1CD-2B30-4655-B66C-F92B41C98069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756824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Verdana" pitchFamily="34" charset="0"/>
        <a:ea typeface="Verdana" pitchFamily="34" charset="0"/>
        <a:cs typeface="Verdana" pitchFamily="34" charset="0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Verdana" pitchFamily="34" charset="0"/>
        <a:ea typeface="Verdana" pitchFamily="34" charset="0"/>
        <a:cs typeface="Verdana" pitchFamily="34" charset="0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Verdana" pitchFamily="34" charset="0"/>
        <a:ea typeface="Verdana" pitchFamily="34" charset="0"/>
        <a:cs typeface="Verdana" pitchFamily="34" charset="0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Verdana" pitchFamily="34" charset="0"/>
        <a:ea typeface="Verdana" pitchFamily="34" charset="0"/>
        <a:cs typeface="Verdana" pitchFamily="34" charset="0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Verdana" pitchFamily="34" charset="0"/>
        <a:ea typeface="Verdana" pitchFamily="34" charset="0"/>
        <a:cs typeface="Verdana" pitchFamily="34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sz="1000" baseline="0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67C1CD-2B30-4655-B66C-F92B41C98069}" type="slidenum">
              <a:rPr lang="nl-NL" smtClean="0"/>
              <a:pPr/>
              <a:t>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6810778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sz="1000" baseline="0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67C1CD-2B30-4655-B66C-F92B41C98069}" type="slidenum">
              <a:rPr lang="nl-NL" smtClean="0"/>
              <a:pPr/>
              <a:t>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6813120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sz="1000" baseline="0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67C1CD-2B30-4655-B66C-F92B41C98069}" type="slidenum">
              <a:rPr lang="nl-NL" smtClean="0"/>
              <a:pPr/>
              <a:t>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842762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sz="1000" baseline="0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67C1CD-2B30-4655-B66C-F92B41C98069}" type="slidenum">
              <a:rPr lang="nl-NL" smtClean="0"/>
              <a:pPr/>
              <a:t>11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766980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611188" y="2276475"/>
            <a:ext cx="7702550" cy="1470025"/>
          </a:xfrm>
        </p:spPr>
        <p:txBody>
          <a:bodyPr/>
          <a:lstStyle>
            <a:lvl1pPr>
              <a:defRPr sz="360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noProof="0" dirty="0" err="1"/>
              <a:t>Titelstijl</a:t>
            </a:r>
            <a:r>
              <a:rPr lang="en-US" noProof="0" dirty="0"/>
              <a:t> van model </a:t>
            </a:r>
            <a:r>
              <a:rPr lang="en-US" noProof="0" dirty="0" err="1"/>
              <a:t>bewerken</a:t>
            </a:r>
            <a:endParaRPr lang="nl-NL" noProof="0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0000" y="1260000"/>
            <a:ext cx="2952000" cy="1152000"/>
          </a:xfrm>
        </p:spPr>
        <p:txBody>
          <a:bodyPr anchor="b"/>
          <a:lstStyle>
            <a:lvl1pPr algn="l">
              <a:defRPr sz="2400" b="1"/>
            </a:lvl1pPr>
          </a:lstStyle>
          <a:p>
            <a:r>
              <a:rPr lang="en-US" dirty="0" err="1"/>
              <a:t>Titelstijl</a:t>
            </a:r>
            <a:r>
              <a:rPr lang="en-US" dirty="0"/>
              <a:t> van model </a:t>
            </a:r>
            <a:r>
              <a:rPr lang="en-US" dirty="0" err="1"/>
              <a:t>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780000" y="273051"/>
            <a:ext cx="4644000" cy="560422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err="1"/>
              <a:t>Klik</a:t>
            </a:r>
            <a:r>
              <a:rPr lang="en-US" dirty="0"/>
              <a:t> </a:t>
            </a:r>
            <a:r>
              <a:rPr lang="en-US" dirty="0" err="1"/>
              <a:t>om</a:t>
            </a:r>
            <a:r>
              <a:rPr lang="en-US" dirty="0"/>
              <a:t> de </a:t>
            </a:r>
            <a:r>
              <a:rPr lang="en-US" dirty="0" err="1"/>
              <a:t>tekststijl</a:t>
            </a:r>
            <a:r>
              <a:rPr lang="en-US" dirty="0"/>
              <a:t> van het model </a:t>
            </a:r>
            <a:r>
              <a:rPr lang="en-US" dirty="0" err="1"/>
              <a:t>te</a:t>
            </a:r>
            <a:r>
              <a:rPr lang="en-US" dirty="0"/>
              <a:t> </a:t>
            </a:r>
            <a:r>
              <a:rPr lang="en-US" dirty="0" err="1"/>
              <a:t>bewerken</a:t>
            </a:r>
            <a:endParaRPr lang="en-US" dirty="0"/>
          </a:p>
          <a:p>
            <a:pPr lvl="1"/>
            <a:r>
              <a:rPr lang="en-US" dirty="0" err="1"/>
              <a:t>Tweede</a:t>
            </a:r>
            <a:r>
              <a:rPr lang="en-US" dirty="0"/>
              <a:t> </a:t>
            </a:r>
            <a:r>
              <a:rPr lang="en-US" dirty="0" err="1"/>
              <a:t>niveau</a:t>
            </a:r>
            <a:endParaRPr lang="en-US" dirty="0"/>
          </a:p>
          <a:p>
            <a:pPr lvl="2"/>
            <a:r>
              <a:rPr lang="en-US" dirty="0" err="1"/>
              <a:t>Derde</a:t>
            </a:r>
            <a:r>
              <a:rPr lang="en-US" dirty="0"/>
              <a:t> </a:t>
            </a:r>
            <a:r>
              <a:rPr lang="en-US" dirty="0" err="1"/>
              <a:t>niveau</a:t>
            </a:r>
            <a:endParaRPr lang="en-US" dirty="0"/>
          </a:p>
          <a:p>
            <a:pPr lvl="3"/>
            <a:r>
              <a:rPr lang="en-US" dirty="0" err="1"/>
              <a:t>Vierde</a:t>
            </a:r>
            <a:r>
              <a:rPr lang="en-US" dirty="0"/>
              <a:t> </a:t>
            </a:r>
            <a:r>
              <a:rPr lang="en-US" dirty="0" err="1"/>
              <a:t>niveau</a:t>
            </a:r>
            <a:endParaRPr lang="en-US" dirty="0"/>
          </a:p>
          <a:p>
            <a:pPr lvl="4"/>
            <a:r>
              <a:rPr lang="en-US" dirty="0" err="1"/>
              <a:t>Vijfde</a:t>
            </a:r>
            <a:r>
              <a:rPr lang="en-US" dirty="0"/>
              <a:t> </a:t>
            </a:r>
            <a:r>
              <a:rPr lang="en-US" dirty="0" err="1"/>
              <a:t>niveau</a:t>
            </a: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720000" y="2412000"/>
            <a:ext cx="2952000" cy="3465272"/>
          </a:xfrm>
        </p:spPr>
        <p:txBody>
          <a:bodyPr/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err="1"/>
              <a:t>Klik</a:t>
            </a:r>
            <a:r>
              <a:rPr lang="en-US" dirty="0"/>
              <a:t> </a:t>
            </a:r>
            <a:r>
              <a:rPr lang="en-US" dirty="0" err="1"/>
              <a:t>om</a:t>
            </a:r>
            <a:r>
              <a:rPr lang="en-US" dirty="0"/>
              <a:t> de </a:t>
            </a:r>
            <a:r>
              <a:rPr lang="en-US" dirty="0" err="1"/>
              <a:t>tekststijl</a:t>
            </a:r>
            <a:r>
              <a:rPr lang="en-US" dirty="0"/>
              <a:t> van het model </a:t>
            </a:r>
            <a:r>
              <a:rPr lang="en-US" dirty="0" err="1"/>
              <a:t>te</a:t>
            </a:r>
            <a:r>
              <a:rPr lang="en-US" dirty="0"/>
              <a:t> </a:t>
            </a:r>
            <a:r>
              <a:rPr lang="en-US" dirty="0" err="1"/>
              <a:t>bewerken</a:t>
            </a:r>
            <a:endParaRPr lang="en-US" dirty="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AB25184-5A55-6444-9BCB-62EB761A0FBB}" type="slidenum">
              <a:rPr lang="nl-NL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819264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0000" y="4680000"/>
            <a:ext cx="7704000" cy="484710"/>
          </a:xfrm>
        </p:spPr>
        <p:txBody>
          <a:bodyPr wrap="none" anchor="ctr" anchorCtr="0"/>
          <a:lstStyle>
            <a:lvl1pPr algn="ctr">
              <a:defRPr sz="2400" b="1"/>
            </a:lvl1pPr>
          </a:lstStyle>
          <a:p>
            <a:r>
              <a:rPr lang="en-US" dirty="0" err="1"/>
              <a:t>Titelstijl</a:t>
            </a:r>
            <a:r>
              <a:rPr lang="en-US" dirty="0"/>
              <a:t> van model </a:t>
            </a:r>
            <a:r>
              <a:rPr lang="en-US" dirty="0" err="1"/>
              <a:t>bewerken</a:t>
            </a:r>
            <a:endParaRPr lang="nl-NL" dirty="0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800000" y="324000"/>
            <a:ext cx="6624000" cy="4284000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Sleep de </a:t>
            </a:r>
            <a:r>
              <a:rPr lang="en-US" dirty="0" err="1"/>
              <a:t>afbeelding</a:t>
            </a:r>
            <a:r>
              <a:rPr lang="en-US" dirty="0"/>
              <a:t> </a:t>
            </a:r>
            <a:r>
              <a:rPr lang="en-US" dirty="0" err="1"/>
              <a:t>naar</a:t>
            </a:r>
            <a:r>
              <a:rPr lang="en-US" dirty="0"/>
              <a:t> de </a:t>
            </a:r>
            <a:r>
              <a:rPr lang="en-US" dirty="0" err="1"/>
              <a:t>tijdelijke</a:t>
            </a:r>
            <a:r>
              <a:rPr lang="en-US" dirty="0"/>
              <a:t> </a:t>
            </a:r>
            <a:r>
              <a:rPr lang="en-US" dirty="0" err="1"/>
              <a:t>aanduiding</a:t>
            </a:r>
            <a:r>
              <a:rPr lang="en-US" dirty="0"/>
              <a:t> of </a:t>
            </a:r>
            <a:r>
              <a:rPr lang="en-US" dirty="0" err="1"/>
              <a:t>klik</a:t>
            </a:r>
            <a:r>
              <a:rPr lang="en-US" dirty="0"/>
              <a:t> op het pictogram </a:t>
            </a:r>
            <a:r>
              <a:rPr lang="en-US" dirty="0" err="1"/>
              <a:t>als</a:t>
            </a:r>
            <a:r>
              <a:rPr lang="en-US" dirty="0"/>
              <a:t> u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afbeelding</a:t>
            </a:r>
            <a:r>
              <a:rPr lang="en-US" dirty="0"/>
              <a:t> wilt </a:t>
            </a:r>
            <a:r>
              <a:rPr lang="en-US" dirty="0" err="1"/>
              <a:t>toevoegen</a:t>
            </a: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 hasCustomPrompt="1"/>
          </p:nvPr>
        </p:nvSpPr>
        <p:spPr>
          <a:xfrm>
            <a:off x="720000" y="5151314"/>
            <a:ext cx="7704000" cy="725958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err="1"/>
              <a:t>Klik</a:t>
            </a:r>
            <a:r>
              <a:rPr lang="en-US" dirty="0"/>
              <a:t> </a:t>
            </a:r>
            <a:r>
              <a:rPr lang="en-US" dirty="0" err="1"/>
              <a:t>om</a:t>
            </a:r>
            <a:r>
              <a:rPr lang="en-US" dirty="0"/>
              <a:t> de </a:t>
            </a:r>
            <a:r>
              <a:rPr lang="en-US" dirty="0" err="1"/>
              <a:t>tekststijl</a:t>
            </a:r>
            <a:r>
              <a:rPr lang="en-US" dirty="0"/>
              <a:t> van het model </a:t>
            </a:r>
            <a:r>
              <a:rPr lang="en-US" dirty="0" err="1"/>
              <a:t>te</a:t>
            </a:r>
            <a:r>
              <a:rPr lang="en-US" dirty="0"/>
              <a:t> </a:t>
            </a:r>
            <a:r>
              <a:rPr lang="en-US" dirty="0" err="1"/>
              <a:t>bewerken</a:t>
            </a:r>
            <a:endParaRPr lang="en-US" dirty="0"/>
          </a:p>
          <a:p>
            <a:pPr lvl="0"/>
            <a:r>
              <a:rPr lang="en-US" dirty="0" err="1"/>
              <a:t>ww</a:t>
            </a:r>
            <a:endParaRPr lang="en-US" dirty="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74AFA5-A12D-9246-B72F-BDD799BE8511}" type="slidenum">
              <a:rPr lang="nl-NL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4135593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Titelstijl</a:t>
            </a:r>
            <a:r>
              <a:rPr lang="en-US" dirty="0"/>
              <a:t> van model </a:t>
            </a:r>
            <a:r>
              <a:rPr lang="en-US" dirty="0" err="1"/>
              <a:t>bewerken</a:t>
            </a:r>
            <a:endParaRPr lang="nl-NL" dirty="0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dirty="0" err="1"/>
              <a:t>Klik</a:t>
            </a:r>
            <a:r>
              <a:rPr lang="en-US" dirty="0"/>
              <a:t> </a:t>
            </a:r>
            <a:r>
              <a:rPr lang="en-US" dirty="0" err="1"/>
              <a:t>om</a:t>
            </a:r>
            <a:r>
              <a:rPr lang="en-US" dirty="0"/>
              <a:t> de </a:t>
            </a:r>
            <a:r>
              <a:rPr lang="en-US" dirty="0" err="1"/>
              <a:t>tekststijl</a:t>
            </a:r>
            <a:r>
              <a:rPr lang="en-US" dirty="0"/>
              <a:t> van het model </a:t>
            </a:r>
            <a:r>
              <a:rPr lang="en-US" dirty="0" err="1"/>
              <a:t>te</a:t>
            </a:r>
            <a:r>
              <a:rPr lang="en-US" dirty="0"/>
              <a:t> </a:t>
            </a:r>
            <a:r>
              <a:rPr lang="en-US" dirty="0" err="1"/>
              <a:t>bewerken</a:t>
            </a:r>
            <a:endParaRPr lang="en-US" dirty="0"/>
          </a:p>
          <a:p>
            <a:pPr lvl="1"/>
            <a:r>
              <a:rPr lang="en-US" dirty="0" err="1"/>
              <a:t>Tweede</a:t>
            </a:r>
            <a:r>
              <a:rPr lang="en-US" dirty="0"/>
              <a:t> </a:t>
            </a:r>
            <a:r>
              <a:rPr lang="en-US" dirty="0" err="1"/>
              <a:t>niveau</a:t>
            </a:r>
            <a:endParaRPr lang="en-US" dirty="0"/>
          </a:p>
          <a:p>
            <a:pPr lvl="2"/>
            <a:r>
              <a:rPr lang="en-US" dirty="0" err="1"/>
              <a:t>Derde</a:t>
            </a:r>
            <a:r>
              <a:rPr lang="en-US" dirty="0"/>
              <a:t> </a:t>
            </a:r>
            <a:r>
              <a:rPr lang="en-US" dirty="0" err="1"/>
              <a:t>niveau</a:t>
            </a:r>
            <a:endParaRPr lang="en-US" dirty="0"/>
          </a:p>
          <a:p>
            <a:pPr lvl="3"/>
            <a:r>
              <a:rPr lang="en-US" dirty="0" err="1"/>
              <a:t>Vierde</a:t>
            </a:r>
            <a:r>
              <a:rPr lang="en-US" dirty="0"/>
              <a:t> </a:t>
            </a:r>
            <a:r>
              <a:rPr lang="en-US" dirty="0" err="1"/>
              <a:t>niveau</a:t>
            </a:r>
            <a:endParaRPr lang="en-US" dirty="0"/>
          </a:p>
          <a:p>
            <a:pPr lvl="4"/>
            <a:r>
              <a:rPr lang="en-US" dirty="0" err="1"/>
              <a:t>Vijfde</a:t>
            </a:r>
            <a:r>
              <a:rPr lang="en-US" dirty="0"/>
              <a:t> </a:t>
            </a:r>
            <a:r>
              <a:rPr lang="en-US" dirty="0" err="1"/>
              <a:t>niveau</a:t>
            </a:r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D1E0182-18D6-8645-A657-13119BDBAE00}" type="slidenum">
              <a:rPr lang="nl-NL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7436831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7128424" y="540000"/>
            <a:ext cx="1260000" cy="5292000"/>
          </a:xfrm>
        </p:spPr>
        <p:txBody>
          <a:bodyPr vert="eaVert"/>
          <a:lstStyle/>
          <a:p>
            <a:r>
              <a:rPr lang="en-US" dirty="0" err="1"/>
              <a:t>Titelstijl</a:t>
            </a:r>
            <a:r>
              <a:rPr lang="en-US" dirty="0"/>
              <a:t> van model </a:t>
            </a:r>
            <a:r>
              <a:rPr lang="en-US" dirty="0" err="1"/>
              <a:t>bewerken</a:t>
            </a:r>
            <a:endParaRPr lang="nl-NL" dirty="0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720000" y="540000"/>
            <a:ext cx="6300272" cy="5292000"/>
          </a:xfrm>
        </p:spPr>
        <p:txBody>
          <a:bodyPr vert="eaVert"/>
          <a:lstStyle/>
          <a:p>
            <a:pPr lvl="0"/>
            <a:r>
              <a:rPr lang="en-US" dirty="0" err="1"/>
              <a:t>Klik</a:t>
            </a:r>
            <a:r>
              <a:rPr lang="en-US" dirty="0"/>
              <a:t> </a:t>
            </a:r>
            <a:r>
              <a:rPr lang="en-US" dirty="0" err="1"/>
              <a:t>om</a:t>
            </a:r>
            <a:r>
              <a:rPr lang="en-US" dirty="0"/>
              <a:t> de </a:t>
            </a:r>
            <a:r>
              <a:rPr lang="en-US" dirty="0" err="1"/>
              <a:t>tekststijl</a:t>
            </a:r>
            <a:r>
              <a:rPr lang="en-US" dirty="0"/>
              <a:t> van het model </a:t>
            </a:r>
            <a:r>
              <a:rPr lang="en-US" dirty="0" err="1"/>
              <a:t>te</a:t>
            </a:r>
            <a:r>
              <a:rPr lang="en-US" dirty="0"/>
              <a:t> </a:t>
            </a:r>
            <a:r>
              <a:rPr lang="en-US" dirty="0" err="1"/>
              <a:t>bewerken</a:t>
            </a:r>
            <a:endParaRPr lang="en-US" dirty="0"/>
          </a:p>
          <a:p>
            <a:pPr lvl="1"/>
            <a:r>
              <a:rPr lang="en-US" dirty="0" err="1"/>
              <a:t>Tweede</a:t>
            </a:r>
            <a:r>
              <a:rPr lang="en-US" dirty="0"/>
              <a:t> </a:t>
            </a:r>
            <a:r>
              <a:rPr lang="en-US" dirty="0" err="1"/>
              <a:t>niveau</a:t>
            </a:r>
            <a:endParaRPr lang="en-US" dirty="0"/>
          </a:p>
          <a:p>
            <a:pPr lvl="2"/>
            <a:r>
              <a:rPr lang="en-US" dirty="0" err="1"/>
              <a:t>Derde</a:t>
            </a:r>
            <a:r>
              <a:rPr lang="en-US" dirty="0"/>
              <a:t> </a:t>
            </a:r>
            <a:r>
              <a:rPr lang="en-US" dirty="0" err="1"/>
              <a:t>niveau</a:t>
            </a:r>
            <a:endParaRPr lang="en-US" dirty="0"/>
          </a:p>
          <a:p>
            <a:pPr lvl="3"/>
            <a:r>
              <a:rPr lang="en-US" dirty="0" err="1"/>
              <a:t>Vierde</a:t>
            </a:r>
            <a:r>
              <a:rPr lang="en-US" dirty="0"/>
              <a:t> </a:t>
            </a:r>
            <a:r>
              <a:rPr lang="en-US" dirty="0" err="1"/>
              <a:t>niveau</a:t>
            </a:r>
            <a:endParaRPr lang="en-US" dirty="0"/>
          </a:p>
          <a:p>
            <a:pPr lvl="4"/>
            <a:r>
              <a:rPr lang="en-US" dirty="0" err="1"/>
              <a:t>Vijfde</a:t>
            </a:r>
            <a:r>
              <a:rPr lang="en-US" dirty="0"/>
              <a:t> </a:t>
            </a:r>
            <a:r>
              <a:rPr lang="en-US" dirty="0" err="1"/>
              <a:t>niveau</a:t>
            </a:r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FF7D22F-3BC9-394B-8621-F2B4A73ABC37}" type="slidenum">
              <a:rPr lang="nl-NL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436638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Titelstijl</a:t>
            </a:r>
            <a:r>
              <a:rPr lang="en-US" dirty="0"/>
              <a:t> van model </a:t>
            </a:r>
            <a:r>
              <a:rPr lang="en-US" dirty="0" err="1"/>
              <a:t>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err="1"/>
              <a:t>Klik</a:t>
            </a:r>
            <a:r>
              <a:rPr lang="en-US" dirty="0"/>
              <a:t> </a:t>
            </a:r>
            <a:r>
              <a:rPr lang="en-US" dirty="0" err="1"/>
              <a:t>om</a:t>
            </a:r>
            <a:r>
              <a:rPr lang="en-US" dirty="0"/>
              <a:t> de </a:t>
            </a:r>
            <a:r>
              <a:rPr lang="en-US" dirty="0" err="1"/>
              <a:t>tekststijl</a:t>
            </a:r>
            <a:r>
              <a:rPr lang="en-US" dirty="0"/>
              <a:t> van het model </a:t>
            </a:r>
            <a:r>
              <a:rPr lang="en-US" dirty="0" err="1"/>
              <a:t>te</a:t>
            </a:r>
            <a:r>
              <a:rPr lang="en-US" dirty="0"/>
              <a:t> </a:t>
            </a:r>
            <a:r>
              <a:rPr lang="en-US" dirty="0" err="1"/>
              <a:t>bewerken</a:t>
            </a:r>
            <a:endParaRPr lang="en-US" dirty="0"/>
          </a:p>
          <a:p>
            <a:pPr lvl="1"/>
            <a:r>
              <a:rPr lang="en-US" dirty="0" err="1"/>
              <a:t>Tweede</a:t>
            </a:r>
            <a:r>
              <a:rPr lang="en-US" dirty="0"/>
              <a:t> </a:t>
            </a:r>
            <a:r>
              <a:rPr lang="en-US" dirty="0" err="1"/>
              <a:t>niveau</a:t>
            </a:r>
            <a:endParaRPr lang="en-US" dirty="0"/>
          </a:p>
          <a:p>
            <a:pPr lvl="2"/>
            <a:r>
              <a:rPr lang="en-US" dirty="0" err="1"/>
              <a:t>Derde</a:t>
            </a:r>
            <a:r>
              <a:rPr lang="en-US" dirty="0"/>
              <a:t> </a:t>
            </a:r>
            <a:r>
              <a:rPr lang="en-US" dirty="0" err="1"/>
              <a:t>niveau</a:t>
            </a:r>
            <a:endParaRPr lang="en-US" dirty="0"/>
          </a:p>
          <a:p>
            <a:pPr lvl="3"/>
            <a:r>
              <a:rPr lang="en-US" dirty="0" err="1"/>
              <a:t>Vierde</a:t>
            </a:r>
            <a:r>
              <a:rPr lang="en-US" dirty="0"/>
              <a:t> </a:t>
            </a:r>
            <a:r>
              <a:rPr lang="en-US" dirty="0" err="1"/>
              <a:t>niveau</a:t>
            </a:r>
            <a:endParaRPr lang="en-US" dirty="0"/>
          </a:p>
          <a:p>
            <a:pPr lvl="4"/>
            <a:r>
              <a:rPr lang="en-US" dirty="0" err="1"/>
              <a:t>Vijfde</a:t>
            </a:r>
            <a:r>
              <a:rPr lang="en-US" dirty="0"/>
              <a:t> </a:t>
            </a:r>
            <a:r>
              <a:rPr lang="en-US" dirty="0" err="1"/>
              <a:t>niveau</a:t>
            </a:r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D2E044F-0D5E-E942-AFC3-081FA31B288E}" type="slidenum">
              <a:rPr lang="nl-NL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165936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0000" y="4463999"/>
            <a:ext cx="7704000" cy="1440000"/>
          </a:xfrm>
        </p:spPr>
        <p:txBody>
          <a:bodyPr anchor="t"/>
          <a:lstStyle>
            <a:lvl1pPr algn="l">
              <a:defRPr sz="3600" b="1" cap="all"/>
            </a:lvl1pPr>
          </a:lstStyle>
          <a:p>
            <a:r>
              <a:rPr lang="en-US" dirty="0" err="1"/>
              <a:t>Titelstijl</a:t>
            </a:r>
            <a:r>
              <a:rPr lang="en-US" dirty="0"/>
              <a:t> van model </a:t>
            </a:r>
            <a:r>
              <a:rPr lang="en-US" dirty="0" err="1"/>
              <a:t>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0000" y="2880000"/>
            <a:ext cx="7704000" cy="1584000"/>
          </a:xfrm>
        </p:spPr>
        <p:txBody>
          <a:bodyPr anchor="b"/>
          <a:lstStyle>
            <a:lvl1pPr marL="0" indent="0">
              <a:buNone/>
              <a:defRPr sz="24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dirty="0" err="1"/>
              <a:t>Klik</a:t>
            </a:r>
            <a:r>
              <a:rPr lang="en-US" dirty="0"/>
              <a:t> </a:t>
            </a:r>
            <a:r>
              <a:rPr lang="en-US" dirty="0" err="1"/>
              <a:t>om</a:t>
            </a:r>
            <a:r>
              <a:rPr lang="en-US" dirty="0"/>
              <a:t> de </a:t>
            </a:r>
            <a:r>
              <a:rPr lang="en-US" dirty="0" err="1"/>
              <a:t>tekststijl</a:t>
            </a:r>
            <a:r>
              <a:rPr lang="en-US" dirty="0"/>
              <a:t> van het model </a:t>
            </a:r>
            <a:r>
              <a:rPr lang="en-US" dirty="0" err="1"/>
              <a:t>te</a:t>
            </a:r>
            <a:r>
              <a:rPr lang="en-US" dirty="0"/>
              <a:t> </a:t>
            </a:r>
            <a:r>
              <a:rPr lang="en-US" dirty="0" err="1"/>
              <a:t>bewerken</a:t>
            </a:r>
            <a:endParaRPr lang="en-US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997BA7F-C95B-A046-B507-59BA2DBFB183}" type="slidenum">
              <a:rPr lang="nl-NL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317571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ee objec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Titelstijl</a:t>
            </a:r>
            <a:r>
              <a:rPr lang="en-US" dirty="0"/>
              <a:t> van model </a:t>
            </a:r>
            <a:r>
              <a:rPr lang="en-US" dirty="0" err="1"/>
              <a:t>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720001" y="1260000"/>
            <a:ext cx="3744000" cy="4608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err="1"/>
              <a:t>Klik</a:t>
            </a:r>
            <a:r>
              <a:rPr lang="en-US" dirty="0"/>
              <a:t> </a:t>
            </a:r>
            <a:r>
              <a:rPr lang="en-US" dirty="0" err="1"/>
              <a:t>om</a:t>
            </a:r>
            <a:r>
              <a:rPr lang="en-US" dirty="0"/>
              <a:t> de </a:t>
            </a:r>
            <a:r>
              <a:rPr lang="en-US" dirty="0" err="1"/>
              <a:t>tekststijl</a:t>
            </a:r>
            <a:r>
              <a:rPr lang="en-US" dirty="0"/>
              <a:t> van het model </a:t>
            </a:r>
            <a:r>
              <a:rPr lang="en-US" dirty="0" err="1"/>
              <a:t>te</a:t>
            </a:r>
            <a:r>
              <a:rPr lang="en-US" dirty="0"/>
              <a:t> </a:t>
            </a:r>
            <a:r>
              <a:rPr lang="en-US" dirty="0" err="1"/>
              <a:t>bewerken</a:t>
            </a:r>
            <a:endParaRPr lang="en-US" dirty="0"/>
          </a:p>
          <a:p>
            <a:pPr lvl="1"/>
            <a:r>
              <a:rPr lang="en-US" dirty="0" err="1"/>
              <a:t>Tweede</a:t>
            </a:r>
            <a:r>
              <a:rPr lang="en-US" dirty="0"/>
              <a:t> </a:t>
            </a:r>
            <a:r>
              <a:rPr lang="en-US" dirty="0" err="1"/>
              <a:t>niveau</a:t>
            </a:r>
            <a:endParaRPr lang="en-US" dirty="0"/>
          </a:p>
          <a:p>
            <a:pPr lvl="2"/>
            <a:r>
              <a:rPr lang="en-US" dirty="0" err="1"/>
              <a:t>Derde</a:t>
            </a:r>
            <a:r>
              <a:rPr lang="en-US" dirty="0"/>
              <a:t> </a:t>
            </a:r>
            <a:r>
              <a:rPr lang="en-US" dirty="0" err="1"/>
              <a:t>niveau</a:t>
            </a:r>
            <a:endParaRPr lang="en-US" dirty="0"/>
          </a:p>
          <a:p>
            <a:pPr lvl="3"/>
            <a:r>
              <a:rPr lang="en-US" dirty="0" err="1"/>
              <a:t>Vierde</a:t>
            </a:r>
            <a:r>
              <a:rPr lang="en-US" dirty="0"/>
              <a:t> </a:t>
            </a:r>
            <a:r>
              <a:rPr lang="en-US" dirty="0" err="1"/>
              <a:t>niveau</a:t>
            </a:r>
            <a:endParaRPr lang="en-US" dirty="0"/>
          </a:p>
          <a:p>
            <a:pPr lvl="4"/>
            <a:r>
              <a:rPr lang="en-US" dirty="0" err="1"/>
              <a:t>Vijfde</a:t>
            </a:r>
            <a:r>
              <a:rPr lang="en-US" dirty="0"/>
              <a:t> </a:t>
            </a:r>
            <a:r>
              <a:rPr lang="en-US" dirty="0" err="1"/>
              <a:t>niveau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80000" y="1260000"/>
            <a:ext cx="3744000" cy="4608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err="1"/>
              <a:t>Klik</a:t>
            </a:r>
            <a:r>
              <a:rPr lang="en-US" dirty="0"/>
              <a:t> </a:t>
            </a:r>
            <a:r>
              <a:rPr lang="en-US" dirty="0" err="1"/>
              <a:t>om</a:t>
            </a:r>
            <a:r>
              <a:rPr lang="en-US" dirty="0"/>
              <a:t> de </a:t>
            </a:r>
            <a:r>
              <a:rPr lang="en-US" dirty="0" err="1"/>
              <a:t>tekststijl</a:t>
            </a:r>
            <a:r>
              <a:rPr lang="en-US" dirty="0"/>
              <a:t> van het model </a:t>
            </a:r>
            <a:r>
              <a:rPr lang="en-US" dirty="0" err="1"/>
              <a:t>te</a:t>
            </a:r>
            <a:r>
              <a:rPr lang="en-US" dirty="0"/>
              <a:t> </a:t>
            </a:r>
            <a:r>
              <a:rPr lang="en-US" dirty="0" err="1"/>
              <a:t>bewerken</a:t>
            </a:r>
            <a:endParaRPr lang="en-US" dirty="0"/>
          </a:p>
          <a:p>
            <a:pPr lvl="1"/>
            <a:r>
              <a:rPr lang="en-US" dirty="0" err="1"/>
              <a:t>Tweede</a:t>
            </a:r>
            <a:r>
              <a:rPr lang="en-US" dirty="0"/>
              <a:t> </a:t>
            </a:r>
            <a:r>
              <a:rPr lang="en-US" dirty="0" err="1"/>
              <a:t>niveau</a:t>
            </a:r>
            <a:endParaRPr lang="en-US" dirty="0"/>
          </a:p>
          <a:p>
            <a:pPr lvl="2"/>
            <a:r>
              <a:rPr lang="en-US" dirty="0" err="1"/>
              <a:t>Derde</a:t>
            </a:r>
            <a:r>
              <a:rPr lang="en-US" dirty="0"/>
              <a:t> </a:t>
            </a:r>
            <a:r>
              <a:rPr lang="en-US" dirty="0" err="1"/>
              <a:t>niveau</a:t>
            </a:r>
            <a:endParaRPr lang="en-US" dirty="0"/>
          </a:p>
          <a:p>
            <a:pPr lvl="3"/>
            <a:r>
              <a:rPr lang="en-US" dirty="0" err="1"/>
              <a:t>Vierde</a:t>
            </a:r>
            <a:r>
              <a:rPr lang="en-US" dirty="0"/>
              <a:t> </a:t>
            </a:r>
            <a:r>
              <a:rPr lang="en-US" dirty="0" err="1"/>
              <a:t>niveau</a:t>
            </a:r>
            <a:endParaRPr lang="en-US" dirty="0"/>
          </a:p>
          <a:p>
            <a:pPr lvl="4"/>
            <a:r>
              <a:rPr lang="en-US" dirty="0" err="1"/>
              <a:t>Vijfde</a:t>
            </a:r>
            <a:r>
              <a:rPr lang="en-US" dirty="0"/>
              <a:t> </a:t>
            </a:r>
            <a:r>
              <a:rPr lang="en-US" dirty="0" err="1"/>
              <a:t>niveau</a:t>
            </a:r>
            <a:endParaRPr lang="nl-NL" dirty="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467441E-AF55-AA48-A48F-E6D6793E7A70}" type="slidenum">
              <a:rPr lang="nl-NL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296452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1800000" y="274638"/>
            <a:ext cx="6624000" cy="79200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err="1"/>
              <a:t>Titelstijl</a:t>
            </a:r>
            <a:r>
              <a:rPr lang="en-US" dirty="0"/>
              <a:t> van model </a:t>
            </a:r>
            <a:r>
              <a:rPr lang="en-US" dirty="0" err="1"/>
              <a:t>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0000" y="1260000"/>
            <a:ext cx="3744000" cy="6840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err="1"/>
              <a:t>Klik</a:t>
            </a:r>
            <a:r>
              <a:rPr lang="en-US" dirty="0"/>
              <a:t> </a:t>
            </a:r>
            <a:r>
              <a:rPr lang="en-US" dirty="0" err="1"/>
              <a:t>om</a:t>
            </a:r>
            <a:r>
              <a:rPr lang="en-US" dirty="0"/>
              <a:t> de </a:t>
            </a:r>
            <a:r>
              <a:rPr lang="en-US" dirty="0" err="1"/>
              <a:t>tekststijl</a:t>
            </a:r>
            <a:r>
              <a:rPr lang="en-US" dirty="0"/>
              <a:t> van het model </a:t>
            </a:r>
            <a:r>
              <a:rPr lang="en-US" dirty="0" err="1"/>
              <a:t>te</a:t>
            </a:r>
            <a:r>
              <a:rPr lang="en-US" dirty="0"/>
              <a:t> </a:t>
            </a:r>
            <a:r>
              <a:rPr lang="en-US" dirty="0" err="1"/>
              <a:t>bewerken</a:t>
            </a:r>
            <a:endParaRPr lang="en-US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720000" y="2075723"/>
            <a:ext cx="3744000" cy="3780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err="1"/>
              <a:t>Klik</a:t>
            </a:r>
            <a:r>
              <a:rPr lang="en-US" dirty="0"/>
              <a:t> </a:t>
            </a:r>
            <a:r>
              <a:rPr lang="en-US" dirty="0" err="1"/>
              <a:t>om</a:t>
            </a:r>
            <a:r>
              <a:rPr lang="en-US" dirty="0"/>
              <a:t> de </a:t>
            </a:r>
            <a:r>
              <a:rPr lang="en-US" dirty="0" err="1"/>
              <a:t>tekststijl</a:t>
            </a:r>
            <a:r>
              <a:rPr lang="en-US" dirty="0"/>
              <a:t> van het model </a:t>
            </a:r>
            <a:r>
              <a:rPr lang="en-US" dirty="0" err="1"/>
              <a:t>te</a:t>
            </a:r>
            <a:r>
              <a:rPr lang="en-US" dirty="0"/>
              <a:t> </a:t>
            </a:r>
            <a:r>
              <a:rPr lang="en-US" dirty="0" err="1"/>
              <a:t>bewerken</a:t>
            </a:r>
            <a:endParaRPr lang="en-US" dirty="0"/>
          </a:p>
          <a:p>
            <a:pPr lvl="1"/>
            <a:r>
              <a:rPr lang="en-US" dirty="0" err="1"/>
              <a:t>Tweede</a:t>
            </a:r>
            <a:r>
              <a:rPr lang="en-US" dirty="0"/>
              <a:t> </a:t>
            </a:r>
            <a:r>
              <a:rPr lang="en-US" dirty="0" err="1"/>
              <a:t>niveau</a:t>
            </a:r>
            <a:endParaRPr lang="en-US" dirty="0"/>
          </a:p>
          <a:p>
            <a:pPr lvl="2"/>
            <a:r>
              <a:rPr lang="en-US" dirty="0" err="1"/>
              <a:t>Derde</a:t>
            </a:r>
            <a:r>
              <a:rPr lang="en-US" dirty="0"/>
              <a:t> </a:t>
            </a:r>
            <a:r>
              <a:rPr lang="en-US" dirty="0" err="1"/>
              <a:t>niveau</a:t>
            </a:r>
            <a:endParaRPr lang="en-US" dirty="0"/>
          </a:p>
          <a:p>
            <a:pPr lvl="3"/>
            <a:r>
              <a:rPr lang="en-US" dirty="0" err="1"/>
              <a:t>Vierde</a:t>
            </a:r>
            <a:r>
              <a:rPr lang="en-US" dirty="0"/>
              <a:t> </a:t>
            </a:r>
            <a:r>
              <a:rPr lang="en-US" dirty="0" err="1"/>
              <a:t>niveau</a:t>
            </a:r>
            <a:endParaRPr lang="en-US" dirty="0"/>
          </a:p>
          <a:p>
            <a:pPr lvl="4"/>
            <a:r>
              <a:rPr lang="en-US" dirty="0" err="1"/>
              <a:t>Vijfde</a:t>
            </a:r>
            <a:r>
              <a:rPr lang="en-US" dirty="0"/>
              <a:t> </a:t>
            </a:r>
            <a:r>
              <a:rPr lang="en-US" dirty="0" err="1"/>
              <a:t>niveau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80000" y="1260000"/>
            <a:ext cx="3744000" cy="6840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err="1"/>
              <a:t>Klik</a:t>
            </a:r>
            <a:r>
              <a:rPr lang="en-US" dirty="0"/>
              <a:t> </a:t>
            </a:r>
            <a:r>
              <a:rPr lang="en-US" dirty="0" err="1"/>
              <a:t>om</a:t>
            </a:r>
            <a:r>
              <a:rPr lang="en-US" dirty="0"/>
              <a:t> de </a:t>
            </a:r>
            <a:r>
              <a:rPr lang="en-US" dirty="0" err="1"/>
              <a:t>tekststijl</a:t>
            </a:r>
            <a:r>
              <a:rPr lang="en-US" dirty="0"/>
              <a:t> van het model </a:t>
            </a:r>
            <a:r>
              <a:rPr lang="en-US" dirty="0" err="1"/>
              <a:t>te</a:t>
            </a:r>
            <a:r>
              <a:rPr lang="en-US" dirty="0"/>
              <a:t> </a:t>
            </a:r>
            <a:r>
              <a:rPr lang="en-US" dirty="0" err="1"/>
              <a:t>bewerken</a:t>
            </a:r>
            <a:endParaRPr lang="en-US" dirty="0"/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80000" y="2060848"/>
            <a:ext cx="3744000" cy="3780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err="1"/>
              <a:t>Klik</a:t>
            </a:r>
            <a:r>
              <a:rPr lang="en-US" dirty="0"/>
              <a:t> </a:t>
            </a:r>
            <a:r>
              <a:rPr lang="en-US" dirty="0" err="1"/>
              <a:t>om</a:t>
            </a:r>
            <a:r>
              <a:rPr lang="en-US" dirty="0"/>
              <a:t> de </a:t>
            </a:r>
            <a:r>
              <a:rPr lang="en-US" dirty="0" err="1"/>
              <a:t>tekststijl</a:t>
            </a:r>
            <a:r>
              <a:rPr lang="en-US" dirty="0"/>
              <a:t> van het model </a:t>
            </a:r>
            <a:r>
              <a:rPr lang="en-US" dirty="0" err="1"/>
              <a:t>te</a:t>
            </a:r>
            <a:r>
              <a:rPr lang="en-US" dirty="0"/>
              <a:t> </a:t>
            </a:r>
            <a:r>
              <a:rPr lang="en-US" dirty="0" err="1"/>
              <a:t>bewerken</a:t>
            </a:r>
            <a:endParaRPr lang="en-US" dirty="0"/>
          </a:p>
          <a:p>
            <a:pPr lvl="1"/>
            <a:r>
              <a:rPr lang="en-US" dirty="0" err="1"/>
              <a:t>Tweede</a:t>
            </a:r>
            <a:r>
              <a:rPr lang="en-US" dirty="0"/>
              <a:t> </a:t>
            </a:r>
            <a:r>
              <a:rPr lang="en-US" dirty="0" err="1"/>
              <a:t>niveau</a:t>
            </a:r>
            <a:endParaRPr lang="en-US" dirty="0"/>
          </a:p>
          <a:p>
            <a:pPr lvl="2"/>
            <a:r>
              <a:rPr lang="en-US" dirty="0" err="1"/>
              <a:t>Derde</a:t>
            </a:r>
            <a:r>
              <a:rPr lang="en-US" dirty="0"/>
              <a:t> </a:t>
            </a:r>
            <a:r>
              <a:rPr lang="en-US" dirty="0" err="1"/>
              <a:t>niveau</a:t>
            </a:r>
            <a:endParaRPr lang="en-US" dirty="0"/>
          </a:p>
          <a:p>
            <a:pPr lvl="3"/>
            <a:r>
              <a:rPr lang="en-US" dirty="0" err="1"/>
              <a:t>Vierde</a:t>
            </a:r>
            <a:r>
              <a:rPr lang="en-US" dirty="0"/>
              <a:t> </a:t>
            </a:r>
            <a:r>
              <a:rPr lang="en-US" dirty="0" err="1"/>
              <a:t>niveau</a:t>
            </a:r>
            <a:endParaRPr lang="en-US" dirty="0"/>
          </a:p>
          <a:p>
            <a:pPr lvl="4"/>
            <a:r>
              <a:rPr lang="en-US" dirty="0" err="1"/>
              <a:t>Vijfde</a:t>
            </a:r>
            <a:r>
              <a:rPr lang="en-US" dirty="0"/>
              <a:t> </a:t>
            </a:r>
            <a:r>
              <a:rPr lang="en-US" dirty="0" err="1"/>
              <a:t>niveau</a:t>
            </a:r>
            <a:endParaRPr lang="nl-NL" dirty="0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7D9112F-0432-3E45-B191-A3E8BBB1FBC6}" type="slidenum">
              <a:rPr lang="nl-NL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556313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Titelstijl van model bewerken</a:t>
            </a:r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7A9CB0A-67EE-8845-8F51-D4AF2C2A12BE}" type="slidenum">
              <a:rPr lang="nl-NL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483789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130717E-837C-9F4A-B7EC-A6CB3D75579A}" type="slidenum">
              <a:rPr lang="nl-NL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027595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hthoek 5"/>
          <p:cNvSpPr/>
          <p:nvPr userDrawn="1"/>
        </p:nvSpPr>
        <p:spPr bwMode="auto">
          <a:xfrm>
            <a:off x="0" y="5445224"/>
            <a:ext cx="9144000" cy="1412776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NL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ＭＳ Ｐゴシック" charset="0"/>
              <a:cs typeface="Arial" charset="0"/>
            </a:endParaRPr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4326B3-8991-FC4E-8214-194F99C920E3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555637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Einddia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611188" y="2276475"/>
            <a:ext cx="7702550" cy="1470025"/>
          </a:xfrm>
        </p:spPr>
        <p:txBody>
          <a:bodyPr/>
          <a:lstStyle>
            <a:lvl1pPr>
              <a:defRPr sz="360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noProof="0" dirty="0" err="1"/>
              <a:t>Titelstijl</a:t>
            </a:r>
            <a:r>
              <a:rPr lang="en-US" noProof="0" dirty="0"/>
              <a:t> van model </a:t>
            </a:r>
            <a:r>
              <a:rPr lang="en-US" noProof="0" dirty="0" err="1"/>
              <a:t>bewerken</a:t>
            </a:r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30284635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5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20000" y="540000"/>
            <a:ext cx="7704000" cy="792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nl-NL" dirty="0"/>
              <a:t>Klik om het opmaakprofiel te bewerken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20000" y="1260000"/>
            <a:ext cx="7704000" cy="460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dirty="0"/>
              <a:t>Klik om de opmaakprofielen van de </a:t>
            </a:r>
            <a:r>
              <a:rPr lang="nl-NL" dirty="0" err="1"/>
              <a:t>modeltekst</a:t>
            </a:r>
            <a:r>
              <a:rPr lang="nl-NL" dirty="0"/>
              <a:t>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788024" y="6236419"/>
            <a:ext cx="3960439" cy="288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600" b="1">
                <a:solidFill>
                  <a:schemeClr val="bg1"/>
                </a:solidFill>
                <a:latin typeface="+mn-lt"/>
              </a:defRPr>
            </a:lvl1pPr>
          </a:lstStyle>
          <a:p>
            <a:endParaRPr lang="nl-NL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95537" y="6237312"/>
            <a:ext cx="648072" cy="288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 b="1">
                <a:solidFill>
                  <a:schemeClr val="accent5"/>
                </a:solidFill>
                <a:latin typeface="+mn-lt"/>
              </a:defRPr>
            </a:lvl1pPr>
          </a:lstStyle>
          <a:p>
            <a:fld id="{DD4326B3-8991-FC4E-8214-194F99C920E3}" type="slidenum">
              <a:rPr lang="nl-NL" smtClean="0"/>
              <a:pPr/>
              <a:t>‹nr.›</a:t>
            </a:fld>
            <a:endParaRPr lang="nl-NL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60" r:id="rId8"/>
    <p:sldLayoutId id="2147483661" r:id="rId9"/>
    <p:sldLayoutId id="2147483656" r:id="rId10"/>
    <p:sldLayoutId id="2147483657" r:id="rId11"/>
    <p:sldLayoutId id="2147483658" r:id="rId12"/>
    <p:sldLayoutId id="2147483659" r:id="rId13"/>
  </p:sldLayoutIdLst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b="1" i="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 b="1" i="1">
          <a:solidFill>
            <a:srgbClr val="E37222"/>
          </a:solidFill>
          <a:latin typeface="Verdana" charset="0"/>
          <a:ea typeface="ＭＳ Ｐゴシック" charset="0"/>
          <a:cs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 b="1" i="1">
          <a:solidFill>
            <a:srgbClr val="E37222"/>
          </a:solidFill>
          <a:latin typeface="Verdana" charset="0"/>
          <a:ea typeface="ＭＳ Ｐゴシック" charset="0"/>
          <a:cs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 b="1" i="1">
          <a:solidFill>
            <a:srgbClr val="E37222"/>
          </a:solidFill>
          <a:latin typeface="Verdana" charset="0"/>
          <a:ea typeface="ＭＳ Ｐゴシック" charset="0"/>
          <a:cs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 b="1" i="1">
          <a:solidFill>
            <a:srgbClr val="E37222"/>
          </a:solidFill>
          <a:latin typeface="Verdana" charset="0"/>
          <a:ea typeface="ＭＳ Ｐゴシック" charset="0"/>
          <a:cs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 b="1" i="1">
          <a:solidFill>
            <a:srgbClr val="E37222"/>
          </a:solidFill>
          <a:latin typeface="Verdana" charset="0"/>
          <a:ea typeface="ＭＳ Ｐゴシック" charset="0"/>
          <a:cs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 b="1" i="1">
          <a:solidFill>
            <a:srgbClr val="E37222"/>
          </a:solidFill>
          <a:latin typeface="Verdana" charset="0"/>
          <a:ea typeface="ＭＳ Ｐゴシック" charset="0"/>
          <a:cs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 b="1" i="1">
          <a:solidFill>
            <a:srgbClr val="E37222"/>
          </a:solidFill>
          <a:latin typeface="Verdana" charset="0"/>
          <a:ea typeface="ＭＳ Ｐゴシック" charset="0"/>
          <a:cs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 b="1" i="1">
          <a:solidFill>
            <a:srgbClr val="E37222"/>
          </a:solidFill>
          <a:latin typeface="Verdana" charset="0"/>
          <a:ea typeface="ＭＳ Ｐゴシック" charset="0"/>
          <a:cs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2"/>
          </a:solidFill>
          <a:latin typeface="+mn-lt"/>
          <a:ea typeface="Arial" charset="0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2"/>
          </a:solidFill>
          <a:latin typeface="+mn-lt"/>
          <a:ea typeface="Arial" charset="0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1800">
          <a:solidFill>
            <a:schemeClr val="tx2"/>
          </a:solidFill>
          <a:latin typeface="+mn-lt"/>
          <a:ea typeface="Arial" charset="0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1800">
          <a:solidFill>
            <a:schemeClr val="tx2"/>
          </a:solidFill>
          <a:latin typeface="+mn-lt"/>
          <a:ea typeface="Arial" charset="0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Arial" charset="0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Arial" charset="0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Arial" charset="0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Arial" charset="0"/>
          <a:cs typeface="+mn-cs"/>
        </a:defRPr>
      </a:lvl9pPr>
    </p:bodyStyle>
    <p:otherStyle>
      <a:defPPr>
        <a:defRPr lang="nl-NL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ctrTitle"/>
          </p:nvPr>
        </p:nvSpPr>
        <p:spPr>
          <a:xfrm>
            <a:off x="648072" y="2284262"/>
            <a:ext cx="8495928" cy="1470025"/>
          </a:xfrm>
        </p:spPr>
        <p:txBody>
          <a:bodyPr/>
          <a:lstStyle/>
          <a:p>
            <a:br>
              <a:rPr lang="nl-NL" dirty="0"/>
            </a:br>
            <a:br>
              <a:rPr lang="nl-NL" dirty="0"/>
            </a:br>
            <a:r>
              <a:rPr lang="nl-NL" sz="2400" dirty="0"/>
              <a:t>Agendapunt 4: </a:t>
            </a:r>
            <a:br>
              <a:rPr lang="nl-NL" sz="2400" dirty="0"/>
            </a:br>
            <a:r>
              <a:rPr lang="nl-NL" dirty="0"/>
              <a:t>Aangifte Verhuizing</a:t>
            </a:r>
            <a:br>
              <a:rPr lang="nl-NL" dirty="0"/>
            </a:br>
            <a:r>
              <a:rPr lang="nl-NL" sz="2800" dirty="0"/>
              <a:t> </a:t>
            </a:r>
            <a:br>
              <a:rPr lang="nl-NL" sz="2800" dirty="0"/>
            </a:br>
            <a:r>
              <a:rPr lang="nl-NL" sz="1400" dirty="0"/>
              <a:t>Expertgroep Informatiemodellen, 13 oktober 2016</a:t>
            </a:r>
          </a:p>
        </p:txBody>
      </p:sp>
    </p:spTree>
    <p:extLst>
      <p:ext uri="{BB962C8B-B14F-4D97-AF65-F5344CB8AC3E}">
        <p14:creationId xmlns:p14="http://schemas.microsoft.com/office/powerpoint/2010/main" val="200012515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Wijzigingsvoorstel (in documenten)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Duidelijk?</a:t>
            </a:r>
          </a:p>
          <a:p>
            <a:r>
              <a:rPr lang="nl-NL" dirty="0"/>
              <a:t>Akkoord?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E044F-0D5E-E942-AFC3-081FA31B288E}" type="slidenum">
              <a:rPr lang="nl-NL" smtClean="0"/>
              <a:pPr/>
              <a:t>10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488775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ctrTitle"/>
          </p:nvPr>
        </p:nvSpPr>
        <p:spPr>
          <a:xfrm>
            <a:off x="648072" y="2284262"/>
            <a:ext cx="8495928" cy="1470025"/>
          </a:xfrm>
        </p:spPr>
        <p:txBody>
          <a:bodyPr/>
          <a:lstStyle/>
          <a:p>
            <a:br>
              <a:rPr lang="nl-NL" dirty="0"/>
            </a:br>
            <a:br>
              <a:rPr lang="nl-NL" dirty="0"/>
            </a:br>
            <a:r>
              <a:rPr lang="nl-NL" sz="2400" dirty="0"/>
              <a:t>Agendapunt 6: </a:t>
            </a:r>
            <a:br>
              <a:rPr lang="nl-NL" sz="2400" dirty="0"/>
            </a:br>
            <a:r>
              <a:rPr lang="nl-NL" dirty="0"/>
              <a:t>Wijzigingsvoorstel </a:t>
            </a:r>
            <a:r>
              <a:rPr lang="nl-NL" dirty="0" err="1"/>
              <a:t>ImZTC</a:t>
            </a:r>
            <a:r>
              <a:rPr lang="nl-NL" dirty="0"/>
              <a:t> en RGBZ </a:t>
            </a:r>
            <a:r>
              <a:rPr lang="nl-NL" dirty="0" err="1"/>
              <a:t>a.g.v.</a:t>
            </a:r>
            <a:r>
              <a:rPr lang="nl-NL" dirty="0"/>
              <a:t> nieuwe Selectielijst</a:t>
            </a:r>
            <a:br>
              <a:rPr lang="nl-NL" dirty="0"/>
            </a:br>
            <a:r>
              <a:rPr lang="nl-NL" sz="2800" dirty="0"/>
              <a:t> </a:t>
            </a:r>
            <a:br>
              <a:rPr lang="nl-NL" sz="2800" dirty="0"/>
            </a:br>
            <a:r>
              <a:rPr lang="nl-NL" sz="1400" dirty="0"/>
              <a:t>Expertgroep Informatiemodellen, 13 oktober 2016</a:t>
            </a:r>
          </a:p>
        </p:txBody>
      </p:sp>
    </p:spTree>
    <p:extLst>
      <p:ext uri="{BB962C8B-B14F-4D97-AF65-F5344CB8AC3E}">
        <p14:creationId xmlns:p14="http://schemas.microsoft.com/office/powerpoint/2010/main" val="33149523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Voortschrijdend inzicht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Een informatiemodel per productaanvraag</a:t>
            </a:r>
          </a:p>
          <a:p>
            <a:pPr lvl="1"/>
            <a:r>
              <a:rPr lang="nl-NL" dirty="0"/>
              <a:t>Uit de modellen van productaanvragen van een domein t.z.t. een domeininformatiemodel samenstellen</a:t>
            </a:r>
          </a:p>
          <a:p>
            <a:pPr lvl="1"/>
            <a:r>
              <a:rPr lang="nl-NL" dirty="0"/>
              <a:t>Combinatie van productaanvraag-specifiek gedeelte met benodigde delen van generieke modellen (RSGB, RGBZ)</a:t>
            </a:r>
          </a:p>
          <a:p>
            <a:pPr marL="0" indent="0">
              <a:buNone/>
            </a:pP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E044F-0D5E-E942-AFC3-081FA31B288E}" type="slidenum">
              <a:rPr lang="nl-NL" smtClean="0"/>
              <a:pPr/>
              <a:t>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806322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E044F-0D5E-E942-AFC3-081FA31B288E}" type="slidenum">
              <a:rPr lang="nl-NL" smtClean="0"/>
              <a:pPr/>
              <a:t>3</a:t>
            </a:fld>
            <a:endParaRPr lang="nl-NL"/>
          </a:p>
        </p:txBody>
      </p:sp>
      <p:pic>
        <p:nvPicPr>
          <p:cNvPr id="5" name="Afbeelding 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37260"/>
            <a:ext cx="9144000" cy="443595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2196375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ctrTitle"/>
          </p:nvPr>
        </p:nvSpPr>
        <p:spPr>
          <a:xfrm>
            <a:off x="648072" y="2284262"/>
            <a:ext cx="8495928" cy="1470025"/>
          </a:xfrm>
        </p:spPr>
        <p:txBody>
          <a:bodyPr/>
          <a:lstStyle/>
          <a:p>
            <a:br>
              <a:rPr lang="nl-NL" dirty="0"/>
            </a:br>
            <a:br>
              <a:rPr lang="nl-NL" dirty="0"/>
            </a:br>
            <a:r>
              <a:rPr lang="nl-NL" sz="2400" dirty="0"/>
              <a:t>Agendapunt 5: </a:t>
            </a:r>
            <a:br>
              <a:rPr lang="nl-NL" sz="2400" dirty="0"/>
            </a:br>
            <a:r>
              <a:rPr lang="nl-NL" dirty="0"/>
              <a:t>Scope RGBZ</a:t>
            </a:r>
            <a:br>
              <a:rPr lang="nl-NL" dirty="0"/>
            </a:br>
            <a:r>
              <a:rPr lang="nl-NL" sz="2800" dirty="0"/>
              <a:t> </a:t>
            </a:r>
            <a:br>
              <a:rPr lang="nl-NL" sz="2800" dirty="0"/>
            </a:br>
            <a:r>
              <a:rPr lang="nl-NL" sz="1400" dirty="0"/>
              <a:t>Expertgroep Informatiemodellen, 13 oktober 2016</a:t>
            </a:r>
          </a:p>
        </p:txBody>
      </p:sp>
    </p:spTree>
    <p:extLst>
      <p:ext uri="{BB962C8B-B14F-4D97-AF65-F5344CB8AC3E}">
        <p14:creationId xmlns:p14="http://schemas.microsoft.com/office/powerpoint/2010/main" val="5378540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0000" y="540000"/>
            <a:ext cx="8424000" cy="792163"/>
          </a:xfrm>
        </p:spPr>
        <p:txBody>
          <a:bodyPr/>
          <a:lstStyle/>
          <a:p>
            <a:r>
              <a:rPr lang="nl-NL" dirty="0"/>
              <a:t>Uitbreiden van doel en werkingsgebied RGBZ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Nu:</a:t>
            </a:r>
          </a:p>
          <a:p>
            <a:pPr lvl="1"/>
            <a:r>
              <a:rPr lang="nl-NL" dirty="0"/>
              <a:t>het kunnen informeren van betrokkenen</a:t>
            </a:r>
          </a:p>
          <a:p>
            <a:pPr lvl="1"/>
            <a:r>
              <a:rPr lang="nl-NL" dirty="0"/>
              <a:t>Het kunnen verantwoorden (en reconstrueren) van de (behandeling van de) zaak</a:t>
            </a:r>
          </a:p>
          <a:p>
            <a:r>
              <a:rPr lang="nl-NL" dirty="0"/>
              <a:t>Toevoeging?</a:t>
            </a:r>
          </a:p>
          <a:p>
            <a:pPr lvl="1"/>
            <a:r>
              <a:rPr lang="nl-NL" dirty="0"/>
              <a:t>het kunnen bewerken van documenten</a:t>
            </a:r>
          </a:p>
          <a:p>
            <a:endParaRPr lang="nl-NL" dirty="0"/>
          </a:p>
          <a:p>
            <a:r>
              <a:rPr lang="nl-NL" dirty="0"/>
              <a:t>Nieuw:</a:t>
            </a:r>
          </a:p>
          <a:p>
            <a:pPr lvl="1"/>
            <a:r>
              <a:rPr lang="nl-NL" dirty="0"/>
              <a:t>Nu: documenten bij een zaak</a:t>
            </a:r>
          </a:p>
          <a:p>
            <a:pPr lvl="1"/>
            <a:r>
              <a:rPr lang="nl-NL" dirty="0"/>
              <a:t>Ook: zaakonafhankelijke documenten?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E044F-0D5E-E942-AFC3-081FA31B288E}" type="slidenum">
              <a:rPr lang="nl-NL" smtClean="0"/>
              <a:pPr/>
              <a:t>5</a:t>
            </a:fld>
            <a:endParaRPr lang="nl-NL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0" y="5129903"/>
            <a:ext cx="6144344" cy="17280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60514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ctrTitle"/>
          </p:nvPr>
        </p:nvSpPr>
        <p:spPr>
          <a:xfrm>
            <a:off x="648072" y="2284262"/>
            <a:ext cx="8495928" cy="1470025"/>
          </a:xfrm>
        </p:spPr>
        <p:txBody>
          <a:bodyPr/>
          <a:lstStyle/>
          <a:p>
            <a:br>
              <a:rPr lang="nl-NL" dirty="0"/>
            </a:br>
            <a:br>
              <a:rPr lang="nl-NL" dirty="0"/>
            </a:br>
            <a:r>
              <a:rPr lang="nl-NL" sz="2400" dirty="0"/>
              <a:t>Agendapunt 6: </a:t>
            </a:r>
            <a:br>
              <a:rPr lang="nl-NL" sz="2400" dirty="0"/>
            </a:br>
            <a:r>
              <a:rPr lang="nl-NL" dirty="0"/>
              <a:t>Wijzigingsvoorstel </a:t>
            </a:r>
            <a:r>
              <a:rPr lang="nl-NL" dirty="0" err="1"/>
              <a:t>ImZTC</a:t>
            </a:r>
            <a:r>
              <a:rPr lang="nl-NL" dirty="0"/>
              <a:t> en RGBZ </a:t>
            </a:r>
            <a:r>
              <a:rPr lang="nl-NL" dirty="0" err="1"/>
              <a:t>a.g.v.</a:t>
            </a:r>
            <a:r>
              <a:rPr lang="nl-NL" dirty="0"/>
              <a:t> nieuwe Selectielijst</a:t>
            </a:r>
            <a:br>
              <a:rPr lang="nl-NL" dirty="0"/>
            </a:br>
            <a:r>
              <a:rPr lang="nl-NL" sz="2800" dirty="0"/>
              <a:t> </a:t>
            </a:r>
            <a:br>
              <a:rPr lang="nl-NL" sz="2800" dirty="0"/>
            </a:br>
            <a:r>
              <a:rPr lang="nl-NL" sz="1400" dirty="0"/>
              <a:t>Expertgroep Informatiemodellen, 13 oktober 2016</a:t>
            </a:r>
          </a:p>
        </p:txBody>
      </p:sp>
    </p:spTree>
    <p:extLst>
      <p:ext uri="{BB962C8B-B14F-4D97-AF65-F5344CB8AC3E}">
        <p14:creationId xmlns:p14="http://schemas.microsoft.com/office/powerpoint/2010/main" val="406896719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Wijzigingsvoorstel (in documenten)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Duidelijk?</a:t>
            </a:r>
          </a:p>
          <a:p>
            <a:r>
              <a:rPr lang="nl-NL" dirty="0"/>
              <a:t>Akkoord?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E044F-0D5E-E942-AFC3-081FA31B288E}" type="slidenum">
              <a:rPr lang="nl-NL" smtClean="0"/>
              <a:pPr/>
              <a:t>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1328528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Afbeelding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3677275"/>
            <a:ext cx="8767585" cy="1402311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Parameters voor archiefregime</a:t>
            </a:r>
          </a:p>
        </p:txBody>
      </p:sp>
      <p:sp>
        <p:nvSpPr>
          <p:cNvPr id="9" name="Ovaal 8"/>
          <p:cNvSpPr/>
          <p:nvPr/>
        </p:nvSpPr>
        <p:spPr bwMode="auto">
          <a:xfrm>
            <a:off x="5325224" y="3677275"/>
            <a:ext cx="182880" cy="182880"/>
          </a:xfrm>
          <a:prstGeom prst="ellipse">
            <a:avLst/>
          </a:prstGeom>
          <a:noFill/>
          <a:ln w="317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NL" sz="2400" b="0" i="0" u="none" strike="noStrike" cap="none" normalizeH="0" baseline="0" dirty="0" err="1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ＭＳ Ｐゴシック" charset="0"/>
              <a:cs typeface="Arial" charset="0"/>
            </a:endParaRPr>
          </a:p>
        </p:txBody>
      </p:sp>
      <p:sp>
        <p:nvSpPr>
          <p:cNvPr id="10" name="Ovaal 9"/>
          <p:cNvSpPr/>
          <p:nvPr/>
        </p:nvSpPr>
        <p:spPr bwMode="auto">
          <a:xfrm>
            <a:off x="5469240" y="4277878"/>
            <a:ext cx="2271112" cy="158341"/>
          </a:xfrm>
          <a:prstGeom prst="ellipse">
            <a:avLst/>
          </a:prstGeom>
          <a:noFill/>
          <a:ln w="317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NL" sz="2400" b="0" i="0" u="none" strike="noStrike" cap="none" normalizeH="0" baseline="0" dirty="0" err="1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ＭＳ Ｐゴシック" charset="0"/>
              <a:cs typeface="Arial" charset="0"/>
            </a:endParaRPr>
          </a:p>
        </p:txBody>
      </p:sp>
      <p:sp>
        <p:nvSpPr>
          <p:cNvPr id="11" name="Rechthoekige toelichting 5"/>
          <p:cNvSpPr/>
          <p:nvPr/>
        </p:nvSpPr>
        <p:spPr bwMode="auto">
          <a:xfrm>
            <a:off x="2339752" y="1629625"/>
            <a:ext cx="2016224" cy="551525"/>
          </a:xfrm>
          <a:prstGeom prst="wedgeRectCallout">
            <a:avLst>
              <a:gd name="adj1" fmla="val -63967"/>
              <a:gd name="adj2" fmla="val 366714"/>
            </a:avLst>
          </a:prstGeom>
          <a:solidFill>
            <a:srgbClr val="D84010">
              <a:alpha val="67000"/>
            </a:srgbClr>
          </a:solidFill>
          <a:ln w="9525" cap="flat" cmpd="sng" algn="ctr">
            <a:solidFill>
              <a:srgbClr val="003258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l-NL" sz="24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  <a:ea typeface="ＭＳ Ｐゴシック" charset="0"/>
                <a:cs typeface="Arial" charset="0"/>
              </a:rPr>
              <a:t>(Type) object</a:t>
            </a:r>
          </a:p>
        </p:txBody>
      </p:sp>
      <p:sp>
        <p:nvSpPr>
          <p:cNvPr id="6" name="Rechthoekige toelichting 5"/>
          <p:cNvSpPr/>
          <p:nvPr/>
        </p:nvSpPr>
        <p:spPr bwMode="auto">
          <a:xfrm>
            <a:off x="753869" y="2305223"/>
            <a:ext cx="2016224" cy="551525"/>
          </a:xfrm>
          <a:prstGeom prst="wedgeRectCallout">
            <a:avLst>
              <a:gd name="adj1" fmla="val -46279"/>
              <a:gd name="adj2" fmla="val 280500"/>
            </a:avLst>
          </a:prstGeom>
          <a:solidFill>
            <a:srgbClr val="D84010">
              <a:alpha val="67000"/>
            </a:srgbClr>
          </a:solidFill>
          <a:ln w="9525" cap="flat" cmpd="sng" algn="ctr">
            <a:solidFill>
              <a:srgbClr val="003258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l-NL" sz="24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  <a:ea typeface="ＭＳ Ｐゴシック" charset="0"/>
                <a:cs typeface="Arial" charset="0"/>
              </a:rPr>
              <a:t>Type proces</a:t>
            </a:r>
          </a:p>
        </p:txBody>
      </p:sp>
      <p:sp>
        <p:nvSpPr>
          <p:cNvPr id="12" name="Rechthoekige toelichting 5"/>
          <p:cNvSpPr/>
          <p:nvPr/>
        </p:nvSpPr>
        <p:spPr bwMode="auto">
          <a:xfrm>
            <a:off x="2987824" y="2316638"/>
            <a:ext cx="2160240" cy="551525"/>
          </a:xfrm>
          <a:prstGeom prst="wedgeRectCallout">
            <a:avLst>
              <a:gd name="adj1" fmla="val -46279"/>
              <a:gd name="adj2" fmla="val 280500"/>
            </a:avLst>
          </a:prstGeom>
          <a:solidFill>
            <a:srgbClr val="D84010">
              <a:alpha val="67000"/>
            </a:srgbClr>
          </a:solidFill>
          <a:ln w="9525" cap="flat" cmpd="sng" algn="ctr">
            <a:solidFill>
              <a:srgbClr val="003258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nl-NL" sz="2400" dirty="0">
                <a:solidFill>
                  <a:schemeClr val="bg1"/>
                </a:solidFill>
              </a:rPr>
              <a:t>Resultaattype</a:t>
            </a:r>
            <a:endParaRPr kumimoji="0" lang="nl-NL" sz="24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ＭＳ Ｐゴシック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6" grpId="0" animBg="1"/>
      <p:bldP spid="1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Resultaat wijzigingsvoorstel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Nieuwe selectielijst volledig te </a:t>
            </a:r>
            <a:r>
              <a:rPr lang="nl-NL" dirty="0" err="1"/>
              <a:t>parametriseren</a:t>
            </a:r>
            <a:r>
              <a:rPr lang="nl-NL" dirty="0"/>
              <a:t> in </a:t>
            </a:r>
            <a:r>
              <a:rPr lang="nl-NL" dirty="0" err="1"/>
              <a:t>ImZTC</a:t>
            </a:r>
            <a:r>
              <a:rPr lang="nl-NL" dirty="0"/>
              <a:t> en RGBZ</a:t>
            </a:r>
          </a:p>
          <a:p>
            <a:r>
              <a:rPr lang="nl-NL" dirty="0"/>
              <a:t>Niet voor elke zaak bij afronding bewaartermijn te bepalen</a:t>
            </a:r>
          </a:p>
          <a:p>
            <a:pPr lvl="1"/>
            <a:r>
              <a:rPr lang="nl-NL" dirty="0"/>
              <a:t>soms beëindiging procesobject afwachten</a:t>
            </a:r>
          </a:p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E044F-0D5E-E942-AFC3-081FA31B288E}" type="slidenum">
              <a:rPr lang="nl-NL" smtClean="0"/>
              <a:pPr/>
              <a:t>9</a:t>
            </a:fld>
            <a:endParaRPr lang="nl-NL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6496" y="3584992"/>
            <a:ext cx="7011008" cy="27967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5153670"/>
      </p:ext>
    </p:extLst>
  </p:cSld>
  <p:clrMapOvr>
    <a:masterClrMapping/>
  </p:clrMapOvr>
</p:sld>
</file>

<file path=ppt/theme/theme1.xml><?xml version="1.0" encoding="utf-8"?>
<a:theme xmlns:a="http://schemas.openxmlformats.org/drawingml/2006/main" name="3094.1115 Operatie BRP_01">
  <a:themeElements>
    <a:clrScheme name="King">
      <a:dk1>
        <a:srgbClr val="003258"/>
      </a:dk1>
      <a:lt1>
        <a:srgbClr val="FFFFFF"/>
      </a:lt1>
      <a:dk2>
        <a:srgbClr val="003359"/>
      </a:dk2>
      <a:lt2>
        <a:srgbClr val="FFFFFF"/>
      </a:lt2>
      <a:accent1>
        <a:srgbClr val="D84010"/>
      </a:accent1>
      <a:accent2>
        <a:srgbClr val="0078C8"/>
      </a:accent2>
      <a:accent3>
        <a:srgbClr val="003258"/>
      </a:accent3>
      <a:accent4>
        <a:srgbClr val="E3AB82"/>
      </a:accent4>
      <a:accent5>
        <a:srgbClr val="D0E8F8"/>
      </a:accent5>
      <a:accent6>
        <a:srgbClr val="707070"/>
      </a:accent6>
      <a:hlink>
        <a:srgbClr val="D84010"/>
      </a:hlink>
      <a:folHlink>
        <a:srgbClr val="800080"/>
      </a:folHlink>
    </a:clrScheme>
    <a:fontScheme name="King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rgbClr val="D84010"/>
        </a:solidFill>
        <a:ln w="9525" cap="flat" cmpd="sng" algn="ctr">
          <a:solidFill>
            <a:srgbClr val="003258"/>
          </a:solidFill>
          <a:prstDash val="solid"/>
          <a:round/>
          <a:headEnd type="none" w="med" len="med"/>
          <a:tailEnd type="none" w="med" len="med"/>
        </a:ln>
        <a:effectLst/>
        <a:extLst/>
      </a:spPr>
      <a:bodyPr vert="horz" wrap="square" lIns="91440" tIns="45720" rIns="91440" bIns="4572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2400" b="0" i="0" u="none" strike="noStrike" cap="none" normalizeH="0" baseline="0" dirty="0" err="1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ＭＳ Ｐゴシック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nl-NL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Arial" charset="0"/>
          </a:defRPr>
        </a:defPPr>
      </a:lstStyle>
    </a:lnDef>
  </a:objectDefaults>
  <a:extraClrSchemeLst>
    <a:extraClrScheme>
      <a:clrScheme name="Standaardontwerp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King PowerPointsjabloon 132627.potx" id="{9625A10B-8AAA-4812-A100-9426C212EB09}" vid="{7AFBD21F-A80B-4CD9-A24C-4B2EC925E100}"/>
    </a:ext>
  </a:extLst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6061</TotalTime>
  <Words>144</Words>
  <Application>Microsoft Office PowerPoint</Application>
  <PresentationFormat>Diavoorstelling (4:3)</PresentationFormat>
  <Paragraphs>42</Paragraphs>
  <Slides>11</Slides>
  <Notes>4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11</vt:i4>
      </vt:variant>
    </vt:vector>
  </HeadingPairs>
  <TitlesOfParts>
    <vt:vector size="15" baseType="lpstr">
      <vt:lpstr>ＭＳ Ｐゴシック</vt:lpstr>
      <vt:lpstr>Arial</vt:lpstr>
      <vt:lpstr>Verdana</vt:lpstr>
      <vt:lpstr>3094.1115 Operatie BRP_01</vt:lpstr>
      <vt:lpstr>  Agendapunt 4:  Aangifte Verhuizing   Expertgroep Informatiemodellen, 13 oktober 2016</vt:lpstr>
      <vt:lpstr>Voortschrijdend inzicht</vt:lpstr>
      <vt:lpstr>PowerPoint-presentatie</vt:lpstr>
      <vt:lpstr>  Agendapunt 5:  Scope RGBZ   Expertgroep Informatiemodellen, 13 oktober 2016</vt:lpstr>
      <vt:lpstr>Uitbreiden van doel en werkingsgebied RGBZ</vt:lpstr>
      <vt:lpstr>  Agendapunt 6:  Wijzigingsvoorstel ImZTC en RGBZ a.g.v. nieuwe Selectielijst   Expertgroep Informatiemodellen, 13 oktober 2016</vt:lpstr>
      <vt:lpstr>Wijzigingsvoorstel (in documenten)</vt:lpstr>
      <vt:lpstr>Parameters voor archiefregime</vt:lpstr>
      <vt:lpstr>Resultaat wijzigingsvoorstel</vt:lpstr>
      <vt:lpstr>Wijzigingsvoorstel (in documenten)</vt:lpstr>
      <vt:lpstr>  Agendapunt 6:  Wijzigingsvoorstel ImZTC en RGBZ a.g.v. nieuwe Selectielijst   Expertgroep Informatiemodellen, 13 oktober 2016</vt:lpstr>
    </vt:vector>
  </TitlesOfParts>
  <Company>Foliero Office Automatisering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King PowerPointsjabloon</dc:title>
  <dc:creator>Joost Broumels</dc:creator>
  <cp:lastModifiedBy>A.C. Kloosterboer</cp:lastModifiedBy>
  <cp:revision>333</cp:revision>
  <dcterms:created xsi:type="dcterms:W3CDTF">2012-04-06T11:30:22Z</dcterms:created>
  <dcterms:modified xsi:type="dcterms:W3CDTF">2016-10-12T22:50:23Z</dcterms:modified>
</cp:coreProperties>
</file>